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</p:sldIdLst>
  <p:sldSz cx="16256000" cy="9144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5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9" autoAdjust="0"/>
    <p:restoredTop sz="94660"/>
  </p:normalViewPr>
  <p:slideViewPr>
    <p:cSldViewPr snapToGrid="0" showGuides="1">
      <p:cViewPr varScale="1">
        <p:scale>
          <a:sx n="64" d="100"/>
          <a:sy n="64" d="100"/>
        </p:scale>
        <p:origin x="595" y="43"/>
      </p:cViewPr>
      <p:guideLst>
        <p:guide orient="horz" pos="2880"/>
        <p:guide pos="5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32000" y="1496484"/>
            <a:ext cx="12192000" cy="3183467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32000" y="4802717"/>
            <a:ext cx="12192000" cy="220768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69128-2340-4A2B-8C5A-10028042FBF5}" type="datetimeFigureOut">
              <a:rPr lang="en-AU" smtClean="0"/>
              <a:t>18/10/2018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9E57-7793-464F-B401-F881E8637EA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36979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69128-2340-4A2B-8C5A-10028042FBF5}" type="datetimeFigureOut">
              <a:rPr lang="en-AU" smtClean="0"/>
              <a:t>18/10/2018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9E57-7793-464F-B401-F881E8637EA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60229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633200" y="486834"/>
            <a:ext cx="3505200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600" y="486834"/>
            <a:ext cx="10312400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69128-2340-4A2B-8C5A-10028042FBF5}" type="datetimeFigureOut">
              <a:rPr lang="en-AU" smtClean="0"/>
              <a:t>18/10/2018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9E57-7793-464F-B401-F881E8637EA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52861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69128-2340-4A2B-8C5A-10028042FBF5}" type="datetimeFigureOut">
              <a:rPr lang="en-AU" smtClean="0"/>
              <a:t>18/10/2018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9E57-7793-464F-B401-F881E8637EA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72764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9133" y="2279652"/>
            <a:ext cx="14020800" cy="3803649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9133" y="6119285"/>
            <a:ext cx="14020800" cy="200024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69128-2340-4A2B-8C5A-10028042FBF5}" type="datetimeFigureOut">
              <a:rPr lang="en-AU" smtClean="0"/>
              <a:t>18/10/2018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9E57-7793-464F-B401-F881E8637EA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12658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600" y="2434167"/>
            <a:ext cx="690880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2434167"/>
            <a:ext cx="690880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69128-2340-4A2B-8C5A-10028042FBF5}" type="datetimeFigureOut">
              <a:rPr lang="en-AU" smtClean="0"/>
              <a:t>18/10/2018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9E57-7793-464F-B401-F881E8637EA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23022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717" y="486834"/>
            <a:ext cx="14020800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9718" y="2241551"/>
            <a:ext cx="6877049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9718" y="3340100"/>
            <a:ext cx="6877049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29600" y="2241551"/>
            <a:ext cx="6910917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29600" y="3340100"/>
            <a:ext cx="6910917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69128-2340-4A2B-8C5A-10028042FBF5}" type="datetimeFigureOut">
              <a:rPr lang="en-AU" smtClean="0"/>
              <a:t>18/10/2018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9E57-7793-464F-B401-F881E8637EA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00192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69128-2340-4A2B-8C5A-10028042FBF5}" type="datetimeFigureOut">
              <a:rPr lang="en-AU" smtClean="0"/>
              <a:t>18/10/2018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9E57-7793-464F-B401-F881E8637EA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96257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69128-2340-4A2B-8C5A-10028042FBF5}" type="datetimeFigureOut">
              <a:rPr lang="en-AU" smtClean="0"/>
              <a:t>18/10/2018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9E57-7793-464F-B401-F881E8637EA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50346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718" y="609600"/>
            <a:ext cx="5242983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10917" y="1316567"/>
            <a:ext cx="8229600" cy="64981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9718" y="2743200"/>
            <a:ext cx="5242983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69128-2340-4A2B-8C5A-10028042FBF5}" type="datetimeFigureOut">
              <a:rPr lang="en-AU" smtClean="0"/>
              <a:t>18/10/2018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9E57-7793-464F-B401-F881E8637EA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19058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718" y="609600"/>
            <a:ext cx="5242983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10917" y="1316567"/>
            <a:ext cx="8229600" cy="6498167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9718" y="2743200"/>
            <a:ext cx="5242983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69128-2340-4A2B-8C5A-10028042FBF5}" type="datetimeFigureOut">
              <a:rPr lang="en-AU" smtClean="0"/>
              <a:t>18/10/2018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9E57-7793-464F-B401-F881E8637EA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24427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600" y="486834"/>
            <a:ext cx="14020800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600" y="2434167"/>
            <a:ext cx="14020800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600" y="8475134"/>
            <a:ext cx="36576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169128-2340-4A2B-8C5A-10028042FBF5}" type="datetimeFigureOut">
              <a:rPr lang="en-AU" smtClean="0"/>
              <a:t>18/10/2018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84800" y="8475134"/>
            <a:ext cx="54864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80800" y="8475134"/>
            <a:ext cx="36576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D79E57-7793-464F-B401-F881E8637EA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97506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13" Type="http://schemas.openxmlformats.org/officeDocument/2006/relationships/tags" Target="../tags/tag15.xml"/><Relationship Id="rId3" Type="http://schemas.openxmlformats.org/officeDocument/2006/relationships/tags" Target="../tags/tag5.xml"/><Relationship Id="rId7" Type="http://schemas.openxmlformats.org/officeDocument/2006/relationships/tags" Target="../tags/tag9.xml"/><Relationship Id="rId12" Type="http://schemas.openxmlformats.org/officeDocument/2006/relationships/tags" Target="../tags/tag14.xml"/><Relationship Id="rId2" Type="http://schemas.openxmlformats.org/officeDocument/2006/relationships/tags" Target="../tags/tag4.xml"/><Relationship Id="rId16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11" Type="http://schemas.openxmlformats.org/officeDocument/2006/relationships/tags" Target="../tags/tag13.xml"/><Relationship Id="rId5" Type="http://schemas.openxmlformats.org/officeDocument/2006/relationships/tags" Target="../tags/tag7.xml"/><Relationship Id="rId15" Type="http://schemas.openxmlformats.org/officeDocument/2006/relationships/tags" Target="../tags/tag17.xml"/><Relationship Id="rId10" Type="http://schemas.openxmlformats.org/officeDocument/2006/relationships/tags" Target="../tags/tag12.xml"/><Relationship Id="rId4" Type="http://schemas.openxmlformats.org/officeDocument/2006/relationships/tags" Target="../tags/tag6.xml"/><Relationship Id="rId9" Type="http://schemas.openxmlformats.org/officeDocument/2006/relationships/tags" Target="../tags/tag11.xml"/><Relationship Id="rId14" Type="http://schemas.openxmlformats.org/officeDocument/2006/relationships/tags" Target="../tags/tag1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25.xml"/><Relationship Id="rId13" Type="http://schemas.openxmlformats.org/officeDocument/2006/relationships/tags" Target="../tags/tag30.xml"/><Relationship Id="rId3" Type="http://schemas.openxmlformats.org/officeDocument/2006/relationships/tags" Target="../tags/tag20.xml"/><Relationship Id="rId7" Type="http://schemas.openxmlformats.org/officeDocument/2006/relationships/tags" Target="../tags/tag24.xml"/><Relationship Id="rId12" Type="http://schemas.openxmlformats.org/officeDocument/2006/relationships/tags" Target="../tags/tag29.xml"/><Relationship Id="rId2" Type="http://schemas.openxmlformats.org/officeDocument/2006/relationships/tags" Target="../tags/tag19.xml"/><Relationship Id="rId16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6" Type="http://schemas.openxmlformats.org/officeDocument/2006/relationships/tags" Target="../tags/tag23.xml"/><Relationship Id="rId11" Type="http://schemas.openxmlformats.org/officeDocument/2006/relationships/tags" Target="../tags/tag28.xml"/><Relationship Id="rId5" Type="http://schemas.openxmlformats.org/officeDocument/2006/relationships/tags" Target="../tags/tag22.xml"/><Relationship Id="rId15" Type="http://schemas.openxmlformats.org/officeDocument/2006/relationships/tags" Target="../tags/tag32.xml"/><Relationship Id="rId10" Type="http://schemas.openxmlformats.org/officeDocument/2006/relationships/tags" Target="../tags/tag27.xml"/><Relationship Id="rId4" Type="http://schemas.openxmlformats.org/officeDocument/2006/relationships/tags" Target="../tags/tag21.xml"/><Relationship Id="rId9" Type="http://schemas.openxmlformats.org/officeDocument/2006/relationships/tags" Target="../tags/tag26.xml"/><Relationship Id="rId14" Type="http://schemas.openxmlformats.org/officeDocument/2006/relationships/tags" Target="../tags/tag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941BEC8-EF20-4414-AF3E-9F7345FE4EB7}"/>
              </a:ext>
            </a:extLst>
          </p:cNvPr>
          <p:cNvSpPr/>
          <p:nvPr/>
        </p:nvSpPr>
        <p:spPr>
          <a:xfrm>
            <a:off x="10875107" y="5111262"/>
            <a:ext cx="2414954" cy="220393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06D350-9749-4DC0-A331-A4D1E6716BC0}"/>
              </a:ext>
            </a:extLst>
          </p:cNvPr>
          <p:cNvSpPr/>
          <p:nvPr/>
        </p:nvSpPr>
        <p:spPr>
          <a:xfrm>
            <a:off x="2860431" y="5111262"/>
            <a:ext cx="2414954" cy="220393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329012D-303F-4780-AD8E-BCF4960C06A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965939" y="5397623"/>
            <a:ext cx="220393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0000" dirty="0">
                <a:solidFill>
                  <a:schemeClr val="bg1"/>
                </a:solidFill>
              </a:rPr>
              <a:t>9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3766A0-3CD0-4AC9-8BD1-9A9BF88C1C0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0996243" y="5397623"/>
            <a:ext cx="217268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0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C43683-E533-4B1B-9FA8-9936A3A9FA41}"/>
              </a:ext>
            </a:extLst>
          </p:cNvPr>
          <p:cNvSpPr txBox="1"/>
          <p:nvPr/>
        </p:nvSpPr>
        <p:spPr>
          <a:xfrm>
            <a:off x="1289538" y="4218057"/>
            <a:ext cx="58849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 dirty="0"/>
              <a:t>Enter the first number: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1934DAA-6F76-4B05-8AC5-74EA16C1418B}"/>
              </a:ext>
            </a:extLst>
          </p:cNvPr>
          <p:cNvSpPr txBox="1"/>
          <p:nvPr/>
        </p:nvSpPr>
        <p:spPr>
          <a:xfrm>
            <a:off x="9140091" y="4218057"/>
            <a:ext cx="58849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 dirty="0"/>
              <a:t>Enter the second number: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D959B8E-28CC-44AB-B75F-C2E1AD5CE92B}"/>
              </a:ext>
            </a:extLst>
          </p:cNvPr>
          <p:cNvSpPr txBox="1"/>
          <p:nvPr/>
        </p:nvSpPr>
        <p:spPr>
          <a:xfrm>
            <a:off x="6799384" y="7983415"/>
            <a:ext cx="33059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This file has to be opened in Adobe Reader to edit the form fields correctly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1430CC-B76E-41DD-A5B8-E29911B9EAB1}"/>
              </a:ext>
            </a:extLst>
          </p:cNvPr>
          <p:cNvSpPr txBox="1"/>
          <p:nvPr/>
        </p:nvSpPr>
        <p:spPr>
          <a:xfrm>
            <a:off x="2618154" y="340841"/>
            <a:ext cx="110196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 dirty="0"/>
              <a:t>Editable PDF example with Flat Pack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99AA69A-EE1C-4F4E-B7E4-0116B665A2BF}"/>
              </a:ext>
            </a:extLst>
          </p:cNvPr>
          <p:cNvSpPr txBox="1"/>
          <p:nvPr/>
        </p:nvSpPr>
        <p:spPr>
          <a:xfrm>
            <a:off x="2618154" y="2079394"/>
            <a:ext cx="1101969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6600" dirty="0"/>
              <a:t>Multiplication Worksheets</a:t>
            </a:r>
          </a:p>
        </p:txBody>
      </p:sp>
    </p:spTree>
    <p:extLst>
      <p:ext uri="{BB962C8B-B14F-4D97-AF65-F5344CB8AC3E}">
        <p14:creationId xmlns:p14="http://schemas.microsoft.com/office/powerpoint/2010/main" val="3761226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4C3DE-4383-42DF-BFDC-1B2CE51E4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600" y="486834"/>
            <a:ext cx="6314831" cy="1552981"/>
          </a:xfrm>
        </p:spPr>
        <p:txBody>
          <a:bodyPr/>
          <a:lstStyle/>
          <a:p>
            <a:r>
              <a:rPr lang="en-AU" dirty="0"/>
              <a:t>Multiplication with 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C3DFC2B-8265-428F-A660-2CA73F89EF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722670"/>
              </p:ext>
            </p:extLst>
          </p:nvPr>
        </p:nvGraphicFramePr>
        <p:xfrm>
          <a:off x="797169" y="2039814"/>
          <a:ext cx="14911752" cy="6617344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485292">
                  <a:extLst>
                    <a:ext uri="{9D8B030D-6E8A-4147-A177-3AD203B41FA5}">
                      <a16:colId xmlns:a16="http://schemas.microsoft.com/office/drawing/2014/main" val="1693846822"/>
                    </a:ext>
                  </a:extLst>
                </a:gridCol>
                <a:gridCol w="2485292">
                  <a:extLst>
                    <a:ext uri="{9D8B030D-6E8A-4147-A177-3AD203B41FA5}">
                      <a16:colId xmlns:a16="http://schemas.microsoft.com/office/drawing/2014/main" val="4288589637"/>
                    </a:ext>
                  </a:extLst>
                </a:gridCol>
                <a:gridCol w="2485292">
                  <a:extLst>
                    <a:ext uri="{9D8B030D-6E8A-4147-A177-3AD203B41FA5}">
                      <a16:colId xmlns:a16="http://schemas.microsoft.com/office/drawing/2014/main" val="1544003362"/>
                    </a:ext>
                  </a:extLst>
                </a:gridCol>
                <a:gridCol w="2485292">
                  <a:extLst>
                    <a:ext uri="{9D8B030D-6E8A-4147-A177-3AD203B41FA5}">
                      <a16:colId xmlns:a16="http://schemas.microsoft.com/office/drawing/2014/main" val="531633195"/>
                    </a:ext>
                  </a:extLst>
                </a:gridCol>
                <a:gridCol w="2485292">
                  <a:extLst>
                    <a:ext uri="{9D8B030D-6E8A-4147-A177-3AD203B41FA5}">
                      <a16:colId xmlns:a16="http://schemas.microsoft.com/office/drawing/2014/main" val="4002143866"/>
                    </a:ext>
                  </a:extLst>
                </a:gridCol>
                <a:gridCol w="2485292">
                  <a:extLst>
                    <a:ext uri="{9D8B030D-6E8A-4147-A177-3AD203B41FA5}">
                      <a16:colId xmlns:a16="http://schemas.microsoft.com/office/drawing/2014/main" val="3588105084"/>
                    </a:ext>
                  </a:extLst>
                </a:gridCol>
              </a:tblGrid>
              <a:tr h="827168">
                <a:tc>
                  <a:txBody>
                    <a:bodyPr/>
                    <a:lstStyle/>
                    <a:p>
                      <a:endParaRPr lang="en-A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7005155"/>
                  </a:ext>
                </a:extLst>
              </a:tr>
              <a:tr h="827168">
                <a:tc>
                  <a:txBody>
                    <a:bodyPr/>
                    <a:lstStyle/>
                    <a:p>
                      <a:pPr algn="ctr"/>
                      <a:r>
                        <a:rPr lang="en-AU" sz="4000" dirty="0"/>
                        <a:t>3 x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4000" dirty="0"/>
                        <a:t>= _______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4000" dirty="0"/>
                        <a:t>2 x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4000" dirty="0"/>
                        <a:t>= _______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0761450"/>
                  </a:ext>
                </a:extLst>
              </a:tr>
              <a:tr h="827168">
                <a:tc>
                  <a:txBody>
                    <a:bodyPr/>
                    <a:lstStyle/>
                    <a:p>
                      <a:pPr algn="ctr"/>
                      <a:r>
                        <a:rPr lang="en-AU" sz="4000" dirty="0"/>
                        <a:t>5 x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4000" dirty="0"/>
                        <a:t>= _______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4000" dirty="0"/>
                        <a:t>11 x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4000" dirty="0"/>
                        <a:t>= _______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2085684"/>
                  </a:ext>
                </a:extLst>
              </a:tr>
              <a:tr h="827168">
                <a:tc>
                  <a:txBody>
                    <a:bodyPr/>
                    <a:lstStyle/>
                    <a:p>
                      <a:pPr algn="ctr"/>
                      <a:r>
                        <a:rPr lang="en-AU" sz="4000" dirty="0"/>
                        <a:t>2 x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4000" dirty="0"/>
                        <a:t>= _______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4000" dirty="0"/>
                        <a:t>4 x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4000" dirty="0"/>
                        <a:t>= _______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1539698"/>
                  </a:ext>
                </a:extLst>
              </a:tr>
              <a:tr h="827168">
                <a:tc>
                  <a:txBody>
                    <a:bodyPr/>
                    <a:lstStyle/>
                    <a:p>
                      <a:pPr algn="ctr"/>
                      <a:r>
                        <a:rPr lang="en-AU" sz="4000" dirty="0"/>
                        <a:t>1 x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4000" dirty="0"/>
                        <a:t>= _______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4000" dirty="0"/>
                        <a:t>3 x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4000" dirty="0"/>
                        <a:t>= _______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515201"/>
                  </a:ext>
                </a:extLst>
              </a:tr>
              <a:tr h="827168">
                <a:tc>
                  <a:txBody>
                    <a:bodyPr/>
                    <a:lstStyle/>
                    <a:p>
                      <a:pPr algn="ctr"/>
                      <a:r>
                        <a:rPr lang="en-AU" sz="4000" dirty="0"/>
                        <a:t>10 x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4000" dirty="0"/>
                        <a:t>= _______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4000" dirty="0"/>
                        <a:t>7 x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4000" dirty="0"/>
                        <a:t>= _______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2711020"/>
                  </a:ext>
                </a:extLst>
              </a:tr>
              <a:tr h="827168">
                <a:tc>
                  <a:txBody>
                    <a:bodyPr/>
                    <a:lstStyle/>
                    <a:p>
                      <a:pPr algn="ctr"/>
                      <a:r>
                        <a:rPr lang="en-AU" sz="4000" dirty="0"/>
                        <a:t>4 x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4000" dirty="0"/>
                        <a:t>= _______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4000" dirty="0"/>
                        <a:t>6 x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4000" dirty="0"/>
                        <a:t>= _______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8971124"/>
                  </a:ext>
                </a:extLst>
              </a:tr>
              <a:tr h="827168">
                <a:tc>
                  <a:txBody>
                    <a:bodyPr/>
                    <a:lstStyle/>
                    <a:p>
                      <a:pPr algn="ctr"/>
                      <a:r>
                        <a:rPr lang="en-AU" sz="4000" dirty="0"/>
                        <a:t>9 x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4000" dirty="0"/>
                        <a:t>= _______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4000" dirty="0"/>
                        <a:t>3 x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4000" dirty="0"/>
                        <a:t>= _______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135749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48255D60-A5BB-4DD9-A12B-D6FC4412B75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7350367" y="569412"/>
            <a:ext cx="13247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7200" dirty="0"/>
              <a:t>7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477665-0003-4162-B049-5AFA575CB81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532185" y="2848709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 dirty="0"/>
              <a:t>8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A075E9-B285-4B86-AF44-2C2828C08DE9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532185" y="3681049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 dirty="0"/>
              <a:t>8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73F69B-E37C-44E7-9D35-A7EA5DD0AED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532185" y="4513389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 dirty="0"/>
              <a:t>8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0753D9-FECD-420C-9882-13A01FCD9917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532185" y="5325040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 dirty="0"/>
              <a:t>8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A4F6056-0AD4-417C-8EC8-31B65E05885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532185" y="6167725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 dirty="0"/>
              <a:t>8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49C48E-F037-460A-A65F-EE0C9415C21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532185" y="6991912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 dirty="0"/>
              <a:t>8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C55D31D-6435-47F2-9596-5754B322D152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32185" y="7818055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 dirty="0"/>
              <a:t>8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5CFA7A1-555A-4814-9A89-710AEEC36E01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9976339" y="2848709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 dirty="0"/>
              <a:t>8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85F43B9-D724-4EF6-98EC-5B1A95AC6643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9976339" y="3681049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 dirty="0"/>
              <a:t>8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FA6E80C-0AD5-4A91-9C83-5F36A44CDDE5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976339" y="4513389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 dirty="0"/>
              <a:t>8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6BB54E1-B568-4304-9AD7-171726F73F09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9976339" y="5325040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 dirty="0"/>
              <a:t>8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177D333-3EFB-425F-9044-C3DA9FFC2878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9976339" y="6167725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 dirty="0"/>
              <a:t>8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3ECD4EE-8718-462B-9B87-E5FCC9ECD5AC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9976339" y="6991912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 dirty="0"/>
              <a:t>8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345E5AA-C0C2-4430-95FE-F5359198E959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9976339" y="7818055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017244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4C3DE-4383-42DF-BFDC-1B2CE51E4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600" y="486834"/>
            <a:ext cx="6314831" cy="1552981"/>
          </a:xfrm>
        </p:spPr>
        <p:txBody>
          <a:bodyPr/>
          <a:lstStyle/>
          <a:p>
            <a:r>
              <a:rPr lang="en-AU" dirty="0"/>
              <a:t>Multiplication with 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C3DFC2B-8265-428F-A660-2CA73F89EF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722670"/>
              </p:ext>
            </p:extLst>
          </p:nvPr>
        </p:nvGraphicFramePr>
        <p:xfrm>
          <a:off x="797169" y="2039814"/>
          <a:ext cx="14911752" cy="6617344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485292">
                  <a:extLst>
                    <a:ext uri="{9D8B030D-6E8A-4147-A177-3AD203B41FA5}">
                      <a16:colId xmlns:a16="http://schemas.microsoft.com/office/drawing/2014/main" val="1693846822"/>
                    </a:ext>
                  </a:extLst>
                </a:gridCol>
                <a:gridCol w="2485292">
                  <a:extLst>
                    <a:ext uri="{9D8B030D-6E8A-4147-A177-3AD203B41FA5}">
                      <a16:colId xmlns:a16="http://schemas.microsoft.com/office/drawing/2014/main" val="4288589637"/>
                    </a:ext>
                  </a:extLst>
                </a:gridCol>
                <a:gridCol w="2485292">
                  <a:extLst>
                    <a:ext uri="{9D8B030D-6E8A-4147-A177-3AD203B41FA5}">
                      <a16:colId xmlns:a16="http://schemas.microsoft.com/office/drawing/2014/main" val="1544003362"/>
                    </a:ext>
                  </a:extLst>
                </a:gridCol>
                <a:gridCol w="2485292">
                  <a:extLst>
                    <a:ext uri="{9D8B030D-6E8A-4147-A177-3AD203B41FA5}">
                      <a16:colId xmlns:a16="http://schemas.microsoft.com/office/drawing/2014/main" val="531633195"/>
                    </a:ext>
                  </a:extLst>
                </a:gridCol>
                <a:gridCol w="2485292">
                  <a:extLst>
                    <a:ext uri="{9D8B030D-6E8A-4147-A177-3AD203B41FA5}">
                      <a16:colId xmlns:a16="http://schemas.microsoft.com/office/drawing/2014/main" val="4002143866"/>
                    </a:ext>
                  </a:extLst>
                </a:gridCol>
                <a:gridCol w="2485292">
                  <a:extLst>
                    <a:ext uri="{9D8B030D-6E8A-4147-A177-3AD203B41FA5}">
                      <a16:colId xmlns:a16="http://schemas.microsoft.com/office/drawing/2014/main" val="3588105084"/>
                    </a:ext>
                  </a:extLst>
                </a:gridCol>
              </a:tblGrid>
              <a:tr h="827168">
                <a:tc>
                  <a:txBody>
                    <a:bodyPr/>
                    <a:lstStyle/>
                    <a:p>
                      <a:endParaRPr lang="en-A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7005155"/>
                  </a:ext>
                </a:extLst>
              </a:tr>
              <a:tr h="827168">
                <a:tc>
                  <a:txBody>
                    <a:bodyPr/>
                    <a:lstStyle/>
                    <a:p>
                      <a:pPr algn="ctr"/>
                      <a:r>
                        <a:rPr lang="en-AU" sz="4000" dirty="0"/>
                        <a:t>3 x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4000" dirty="0"/>
                        <a:t>= _______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4000" dirty="0"/>
                        <a:t>2 x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4000" dirty="0"/>
                        <a:t>= _______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0761450"/>
                  </a:ext>
                </a:extLst>
              </a:tr>
              <a:tr h="827168">
                <a:tc>
                  <a:txBody>
                    <a:bodyPr/>
                    <a:lstStyle/>
                    <a:p>
                      <a:pPr algn="ctr"/>
                      <a:r>
                        <a:rPr lang="en-AU" sz="4000" dirty="0"/>
                        <a:t>5 x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4000" dirty="0"/>
                        <a:t>= _______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4000" dirty="0"/>
                        <a:t>11 x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4000" dirty="0"/>
                        <a:t>= _______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2085684"/>
                  </a:ext>
                </a:extLst>
              </a:tr>
              <a:tr h="827168">
                <a:tc>
                  <a:txBody>
                    <a:bodyPr/>
                    <a:lstStyle/>
                    <a:p>
                      <a:pPr algn="ctr"/>
                      <a:r>
                        <a:rPr lang="en-AU" sz="4000" dirty="0"/>
                        <a:t>2 x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4000" dirty="0"/>
                        <a:t>= _______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4000" dirty="0"/>
                        <a:t>4 x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4000" dirty="0"/>
                        <a:t>= _______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1539698"/>
                  </a:ext>
                </a:extLst>
              </a:tr>
              <a:tr h="827168">
                <a:tc>
                  <a:txBody>
                    <a:bodyPr/>
                    <a:lstStyle/>
                    <a:p>
                      <a:pPr algn="ctr"/>
                      <a:r>
                        <a:rPr lang="en-AU" sz="4000" dirty="0"/>
                        <a:t>1 x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4000" dirty="0"/>
                        <a:t>= _______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4000" dirty="0"/>
                        <a:t>3 x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4000" dirty="0"/>
                        <a:t>= _______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515201"/>
                  </a:ext>
                </a:extLst>
              </a:tr>
              <a:tr h="827168">
                <a:tc>
                  <a:txBody>
                    <a:bodyPr/>
                    <a:lstStyle/>
                    <a:p>
                      <a:pPr algn="ctr"/>
                      <a:r>
                        <a:rPr lang="en-AU" sz="4000" dirty="0"/>
                        <a:t>10 x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4000" dirty="0"/>
                        <a:t>= _______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4000" dirty="0"/>
                        <a:t>7 x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4000" dirty="0"/>
                        <a:t>= _______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2711020"/>
                  </a:ext>
                </a:extLst>
              </a:tr>
              <a:tr h="827168">
                <a:tc>
                  <a:txBody>
                    <a:bodyPr/>
                    <a:lstStyle/>
                    <a:p>
                      <a:pPr algn="ctr"/>
                      <a:r>
                        <a:rPr lang="en-AU" sz="4000" dirty="0"/>
                        <a:t>4 x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4000" dirty="0"/>
                        <a:t>= _______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4000" dirty="0"/>
                        <a:t>6 x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4000" dirty="0"/>
                        <a:t>= _______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8971124"/>
                  </a:ext>
                </a:extLst>
              </a:tr>
              <a:tr h="827168">
                <a:tc>
                  <a:txBody>
                    <a:bodyPr/>
                    <a:lstStyle/>
                    <a:p>
                      <a:pPr algn="ctr"/>
                      <a:r>
                        <a:rPr lang="en-AU" sz="4000" dirty="0"/>
                        <a:t>9 x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4000" dirty="0"/>
                        <a:t>= _______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4000" dirty="0"/>
                        <a:t>3 x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4000" dirty="0"/>
                        <a:t>= _______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135749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48255D60-A5BB-4DD9-A12B-D6FC4412B75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7350367" y="569412"/>
            <a:ext cx="13247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7200" dirty="0"/>
              <a:t>9</a:t>
            </a:r>
            <a:endParaRPr lang="en-AU" sz="7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477665-0003-4162-B049-5AFA575CB81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532185" y="2848709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 dirty="0"/>
              <a:t>8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A075E9-B285-4B86-AF44-2C2828C08DE9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532185" y="3681049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 dirty="0"/>
              <a:t>8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73F69B-E37C-44E7-9D35-A7EA5DD0AED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532185" y="4513389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 dirty="0"/>
              <a:t>8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0753D9-FECD-420C-9882-13A01FCD9917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532185" y="5325040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 dirty="0"/>
              <a:t>8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A4F6056-0AD4-417C-8EC8-31B65E05885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532185" y="6167725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 dirty="0"/>
              <a:t>8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49C48E-F037-460A-A65F-EE0C9415C21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532185" y="6991912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 dirty="0"/>
              <a:t>8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C55D31D-6435-47F2-9596-5754B322D152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32185" y="7818055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 dirty="0"/>
              <a:t>8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5CFA7A1-555A-4814-9A89-710AEEC36E01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9976339" y="2848709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 dirty="0"/>
              <a:t>8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85F43B9-D724-4EF6-98EC-5B1A95AC6643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9976339" y="3681049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 dirty="0"/>
              <a:t>8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FA6E80C-0AD5-4A91-9C83-5F36A44CDDE5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976339" y="4513389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 dirty="0"/>
              <a:t>8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6BB54E1-B568-4304-9AD7-171726F73F09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9976339" y="5325040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 dirty="0"/>
              <a:t>8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177D333-3EFB-425F-9044-C3DA9FFC2878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9976339" y="6167725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 dirty="0"/>
              <a:t>8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3ECD4EE-8718-462B-9B87-E5FCC9ECD5AC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9976339" y="6991912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 dirty="0"/>
              <a:t>8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345E5AA-C0C2-4430-95FE-F5359198E959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9976339" y="7818055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422047770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RM" val="true"/>
  <p:tag name="FORMFIELDNAME" val="number1"/>
  <p:tag name="FORMCOPY" val="tru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RM" val="true"/>
  <p:tag name="FORMFIELDNAME" val="number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RM" val="true"/>
  <p:tag name="FORMFIELDNAME" val="number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RM" val="true"/>
  <p:tag name="FORMFIELDNAME" val="number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RM" val="true"/>
  <p:tag name="FORMFIELDNAME" val="number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RM" val="true"/>
  <p:tag name="FORMFIELDNAME" val="number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RM" val="true"/>
  <p:tag name="FORMFIELDNAME" val="number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RM" val="true"/>
  <p:tag name="FORMFIELDNAME" val="number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RM" val="true"/>
  <p:tag name="FORMFIELDNAME" val="number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RM" val="true"/>
  <p:tag name="FORMFIELDNAME" val="number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RM" val="true"/>
  <p:tag name="FORMFIELDNAME" val="number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RM" val="true"/>
  <p:tag name="FORMCOPY" val="true"/>
  <p:tag name="FORMFIELDNAME" val="number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RM" val="true"/>
  <p:tag name="FORMFIELDNAME" val="number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RM" val="true"/>
  <p:tag name="FORMFIELDNAME" val="number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RM" val="true"/>
  <p:tag name="FORMFIELDNAME" val="number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RM" val="true"/>
  <p:tag name="FORMFIELDNAME" val="number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RM" val="true"/>
  <p:tag name="FORMFIELDNAME" val="number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RM" val="true"/>
  <p:tag name="FORMFIELDNAME" val="number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RM" val="true"/>
  <p:tag name="FORMFIELDNAME" val="number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RM" val="true"/>
  <p:tag name="FORMFIELDNAME" val="number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RM" val="true"/>
  <p:tag name="FORMFIELDNAME" val="number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RM" val="true"/>
  <p:tag name="FORMFIELDNAME" val="number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RM" val="true"/>
  <p:tag name="FORMFIELDNAME" val="number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RM" val="true"/>
  <p:tag name="FORMFIELDNAME" val="number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RM" val="true"/>
  <p:tag name="FORMFIELDNAME" val="number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RM" val="true"/>
  <p:tag name="FORMFIELDNAME" val="number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RM" val="true"/>
  <p:tag name="FORMFIELDNAME" val="number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RM" val="true"/>
  <p:tag name="FORMFIELDNAME" val="number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RM" val="true"/>
  <p:tag name="FORMFIELDNAME" val="number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RM" val="true"/>
  <p:tag name="FORMFIELDNAME" val="number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RM" val="true"/>
  <p:tag name="FORMFIELDNAME" val="number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RM" val="true"/>
  <p:tag name="FORMFIELDNAME" val="number1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3760</TotalTime>
  <Words>181</Words>
  <Application>Microsoft Office PowerPoint</Application>
  <PresentationFormat>Custom</PresentationFormat>
  <Paragraphs>95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Multiplication with </vt:lpstr>
      <vt:lpstr>Multiplication with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Bjorn Holdt</dc:creator>
  <cp:lastModifiedBy>Bjorn Holdt</cp:lastModifiedBy>
  <cp:revision>9</cp:revision>
  <dcterms:created xsi:type="dcterms:W3CDTF">2018-09-12T11:42:00Z</dcterms:created>
  <dcterms:modified xsi:type="dcterms:W3CDTF">2018-10-18T01:45:40Z</dcterms:modified>
</cp:coreProperties>
</file>